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5" r:id="rId3"/>
    <p:sldId id="268" r:id="rId4"/>
    <p:sldId id="269" r:id="rId5"/>
    <p:sldId id="270" r:id="rId6"/>
    <p:sldId id="273" r:id="rId7"/>
    <p:sldId id="271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7" r:id="rId16"/>
    <p:sldId id="288" r:id="rId17"/>
    <p:sldId id="289" r:id="rId18"/>
    <p:sldId id="276" r:id="rId19"/>
    <p:sldId id="278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53D8-8B8B-4395-B9F9-8D889D4C65C9}" type="datetimeFigureOut">
              <a:rPr lang="da-DK" smtClean="0"/>
              <a:t>03/06/19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620B6-765A-43D8-8C2E-C919E112F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80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5199-8509-4FD2-8BFC-6BC1970A012A}" type="datetimeFigureOut">
              <a:rPr lang="da-DK" smtClean="0"/>
              <a:t>03/06/19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D8C7-1506-4B43-AA73-14FDE3FECC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02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Besøg</a:t>
            </a:r>
            <a:r>
              <a:rPr lang="da-DK" baseline="0" dirty="0" smtClean="0"/>
              <a:t> en du ikke kender – hvad kendetegner de seks trænere?</a:t>
            </a:r>
          </a:p>
          <a:p>
            <a:r>
              <a:rPr lang="da-DK" baseline="0" dirty="0" smtClean="0"/>
              <a:t>Hvordan er deres perspektiv på trænergerningen?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D8C7-1506-4B43-AA73-14FDE3FECCB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79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1325C8-31F7-48B0-9B18-22F08306A108}" type="slidenum">
              <a:rPr lang="da-DK"/>
              <a:pPr eaLnBrk="1" hangingPunct="1"/>
              <a:t>13</a:t>
            </a:fld>
            <a:endParaRPr lang="da-DK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665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514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834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61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61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37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98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68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84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2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802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900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D1FC-49E4-48F3-BC28-C403AB24A762}" type="datetimeFigureOut">
              <a:rPr lang="da-DK" smtClean="0"/>
              <a:pPr/>
              <a:t>03/06/19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95C1-E72E-4397-9524-3061FC8696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36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5.jpeg"/><Relationship Id="rId5" Type="http://schemas.openxmlformats.org/officeDocument/2006/relationships/image" Target="../media/image12.jpeg"/><Relationship Id="rId6" Type="http://schemas.openxmlformats.org/officeDocument/2006/relationships/image" Target="../media/image3.jpeg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31.png"/><Relationship Id="rId7" Type="http://schemas.openxmlformats.org/officeDocument/2006/relationships/image" Target="http://www.tmcm.com/comics/192_motivation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2448272"/>
          </a:xfrm>
        </p:spPr>
        <p:txBody>
          <a:bodyPr>
            <a:normAutofit/>
          </a:bodyPr>
          <a:lstStyle/>
          <a:p>
            <a:r>
              <a:rPr lang="da-DK" b="1" dirty="0" smtClean="0"/>
              <a:t>Kært barn har mange navne</a:t>
            </a:r>
            <a:endParaRPr lang="da-DK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Logo_HIDE_1_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1763688" y="6611778"/>
            <a:ext cx="5544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 smtClean="0"/>
              <a:t>GymDanmark</a:t>
            </a:r>
            <a:r>
              <a:rPr lang="da-DK" sz="800" dirty="0" smtClean="0"/>
              <a:t> </a:t>
            </a:r>
            <a:r>
              <a:rPr lang="da-DK" sz="800" dirty="0"/>
              <a:t>og SVØM. Læs mere på www.vibevæger.dk</a:t>
            </a:r>
          </a:p>
          <a:p>
            <a:pPr algn="ctr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2520696" cy="252069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72835"/>
            <a:ext cx="2084376" cy="679865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7524328" y="2662881"/>
            <a:ext cx="15841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v. Stephan Junggren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90950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sp>
        <p:nvSpPr>
          <p:cNvPr id="5" name="AutoShape 2" descr="Billedresultat for blækspru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25" y="614752"/>
            <a:ext cx="5476875" cy="73342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1844824"/>
            <a:ext cx="7769925" cy="32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8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sp>
        <p:nvSpPr>
          <p:cNvPr id="5" name="AutoShape 2" descr="Billedresultat for blækspru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25" y="648178"/>
            <a:ext cx="7021835" cy="54362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40" y="1354505"/>
            <a:ext cx="8134144" cy="42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0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sp>
        <p:nvSpPr>
          <p:cNvPr id="5" name="AutoShape 2" descr="Billedresultat for blækspru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472105"/>
            <a:ext cx="5019675" cy="9048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1606729"/>
            <a:ext cx="8126487" cy="40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0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490DB-0032-441B-84B9-6AD54262AB79}" type="slidenum">
              <a:rPr lang="da-DK" altLang="en-US"/>
              <a:pPr>
                <a:defRPr/>
              </a:pPr>
              <a:t>13</a:t>
            </a:fld>
            <a:endParaRPr lang="da-DK" altLang="en-US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dirty="0"/>
              <a:t>RAFI vurdering</a:t>
            </a:r>
          </a:p>
        </p:txBody>
      </p:sp>
      <p:pic>
        <p:nvPicPr>
          <p:cNvPr id="6148" name="Picture 6" descr="46456_Indh04 cop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2484438"/>
            <a:ext cx="8316913" cy="2816225"/>
          </a:xfrm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38138" y="2133600"/>
            <a:ext cx="725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dirty="0"/>
              <a:t>Bedøm umiddelbart dine egne stærke og svage sider i RAFI-modellen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8" name="Billede 7" descr="Beskrivelse: Svom_logo_payoff_pCV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6" y="6267460"/>
            <a:ext cx="2394204" cy="457200"/>
          </a:xfrm>
          <a:prstGeom prst="rect">
            <a:avLst/>
          </a:prstGeom>
        </p:spPr>
      </p:pic>
      <p:pic>
        <p:nvPicPr>
          <p:cNvPr id="10" name="Logo_HIDE_1_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1619672" y="4293096"/>
            <a:ext cx="54726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2400000"/>
              </a:camera>
              <a:lightRig rig="threePt" dir="t"/>
            </a:scene3d>
          </a:bodyPr>
          <a:lstStyle/>
          <a:p>
            <a:r>
              <a:rPr lang="da-DK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Hvem har vi flest af i vores klub?</a:t>
            </a:r>
            <a:endParaRPr lang="da-DK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/>
              <a:t>MOTIVATION &amp; UNGE</a:t>
            </a:r>
          </a:p>
        </p:txBody>
      </p:sp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22" y="1293500"/>
            <a:ext cx="7050614" cy="43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/>
              <a:t>MOTIVATION &amp; UNGE</a:t>
            </a:r>
          </a:p>
        </p:txBody>
      </p:sp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52" y="1716497"/>
            <a:ext cx="7736296" cy="36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/>
              <a:t>MOTIVATION - ABC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1947"/>
          </a:xfrm>
        </p:spPr>
        <p:txBody>
          <a:bodyPr>
            <a:normAutofit/>
          </a:bodyPr>
          <a:lstStyle/>
          <a:p>
            <a:pPr marL="914400" lvl="1" indent="-514350">
              <a:buFont typeface="Wingdings" panose="05000000000000000000" pitchFamily="2" charset="2"/>
              <a:buChar char="v"/>
            </a:pPr>
            <a:endParaRPr lang="da-DK" dirty="0"/>
          </a:p>
          <a:p>
            <a:pPr marL="914400" lvl="1" indent="-514350">
              <a:buFont typeface="Wingdings" panose="05000000000000000000" pitchFamily="2" charset="2"/>
              <a:buChar char="v"/>
            </a:pPr>
            <a:endParaRPr lang="da-DK" dirty="0"/>
          </a:p>
          <a:p>
            <a:pPr marL="914400" lvl="1" indent="-514350">
              <a:buFont typeface="Wingdings" panose="05000000000000000000" pitchFamily="2" charset="2"/>
              <a:buChar char="v"/>
            </a:pPr>
            <a:r>
              <a:rPr lang="da-DK" dirty="0"/>
              <a:t>TILHØRSFORHOLD</a:t>
            </a:r>
          </a:p>
          <a:p>
            <a:pPr marL="400050" lvl="1" indent="0">
              <a:buNone/>
            </a:pPr>
            <a:endParaRPr lang="da-DK" dirty="0"/>
          </a:p>
          <a:p>
            <a:pPr marL="914400" lvl="1" indent="-514350">
              <a:buFont typeface="Wingdings" panose="05000000000000000000" pitchFamily="2" charset="2"/>
              <a:buChar char="v"/>
            </a:pPr>
            <a:r>
              <a:rPr lang="da-DK" dirty="0"/>
              <a:t>KOMPETENCE</a:t>
            </a:r>
          </a:p>
          <a:p>
            <a:pPr marL="914400" lvl="1" indent="-514350">
              <a:buFont typeface="Wingdings" panose="05000000000000000000" pitchFamily="2" charset="2"/>
              <a:buChar char="v"/>
            </a:pPr>
            <a:endParaRPr lang="da-DK" dirty="0"/>
          </a:p>
          <a:p>
            <a:pPr marL="914400" lvl="1" indent="-514350">
              <a:buFont typeface="Wingdings" panose="05000000000000000000" pitchFamily="2" charset="2"/>
              <a:buChar char="v"/>
            </a:pPr>
            <a:r>
              <a:rPr lang="da-DK" dirty="0"/>
              <a:t>AUTONOMI</a:t>
            </a:r>
          </a:p>
        </p:txBody>
      </p:sp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12" name="Picture 14" descr="http://www.tmcm.com/comics/192_motivation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2713"/>
            <a:ext cx="3486399" cy="375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8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sp>
        <p:nvSpPr>
          <p:cNvPr id="11" name="Pladsholder til indhold 10"/>
          <p:cNvSpPr>
            <a:spLocks noGrp="1"/>
          </p:cNvSpPr>
          <p:nvPr>
            <p:ph idx="1"/>
          </p:nvPr>
        </p:nvSpPr>
        <p:spPr>
          <a:xfrm>
            <a:off x="476146" y="1646280"/>
            <a:ext cx="83994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a-D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HVAD og hvem </a:t>
            </a:r>
            <a:r>
              <a:rPr lang="da-DK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KÆMPER VI FOR?</a:t>
            </a:r>
          </a:p>
        </p:txBody>
      </p:sp>
      <p:pic>
        <p:nvPicPr>
          <p:cNvPr id="12" name="Picture 2" descr="http://static.flickr.com/64/190002630_ec2714694c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84" y="3707370"/>
            <a:ext cx="2286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3437370" y="3144697"/>
            <a:ext cx="243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FORENINGSLIVET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998019" y="430092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BREDDE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7236654" y="4300927"/>
            <a:ext cx="183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KONKURRENCE</a:t>
            </a:r>
          </a:p>
        </p:txBody>
      </p:sp>
      <p:sp>
        <p:nvSpPr>
          <p:cNvPr id="15" name="Højrepil 14"/>
          <p:cNvSpPr/>
          <p:nvPr/>
        </p:nvSpPr>
        <p:spPr>
          <a:xfrm rot="10800000">
            <a:off x="2150148" y="4455806"/>
            <a:ext cx="12241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Højrepil 15"/>
          <p:cNvSpPr/>
          <p:nvPr/>
        </p:nvSpPr>
        <p:spPr>
          <a:xfrm>
            <a:off x="5836401" y="4468113"/>
            <a:ext cx="12241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00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The </a:t>
            </a:r>
            <a:r>
              <a:rPr lang="da-DK" sz="3200" b="1" dirty="0" err="1" smtClean="0"/>
              <a:t>big</a:t>
            </a:r>
            <a:r>
              <a:rPr lang="da-DK" sz="3200" b="1" dirty="0" smtClean="0"/>
              <a:t> WHY?_________________________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1947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a-DK" dirty="0" smtClean="0"/>
          </a:p>
          <a:p>
            <a:r>
              <a:rPr lang="da-DK" dirty="0"/>
              <a:t>Hvorfor er du træner/underviser?</a:t>
            </a:r>
          </a:p>
          <a:p>
            <a:pPr lvl="1">
              <a:buFont typeface="Arial" pitchFamily="34" charset="0"/>
              <a:buChar char="•"/>
            </a:pPr>
            <a:r>
              <a:rPr lang="da-DK" sz="2000" dirty="0"/>
              <a:t>Nedskriv flere årsager – Gerne 10 eller flere.</a:t>
            </a:r>
          </a:p>
          <a:p>
            <a:endParaRPr lang="da-DK" dirty="0"/>
          </a:p>
          <a:p>
            <a:r>
              <a:rPr lang="da-DK" dirty="0"/>
              <a:t>Prioriter de 5 vigtigste årsager til at du er træner/underviser?</a:t>
            </a:r>
          </a:p>
          <a:p>
            <a:pPr marL="400050" lvl="1" indent="0">
              <a:buNone/>
            </a:pPr>
            <a:endParaRPr lang="da-DK" dirty="0" smtClean="0"/>
          </a:p>
        </p:txBody>
      </p:sp>
      <p:pic>
        <p:nvPicPr>
          <p:cNvPr id="6" name="Logo_HIDE_1_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 smtClean="0"/>
              <a:t>GYmDanmark</a:t>
            </a:r>
            <a:r>
              <a:rPr lang="da-DK" sz="800" dirty="0" smtClean="0"/>
              <a:t> </a:t>
            </a:r>
            <a:r>
              <a:rPr lang="da-DK" sz="800" dirty="0"/>
              <a:t>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72835"/>
            <a:ext cx="2084376" cy="6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Relation til klubben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1947"/>
          </a:xfrm>
        </p:spPr>
        <p:txBody>
          <a:bodyPr>
            <a:normAutofit fontScale="92500" lnSpcReduction="20000"/>
          </a:bodyPr>
          <a:lstStyle/>
          <a:p>
            <a:pPr marL="914400" lvl="1" indent="-514350">
              <a:buNone/>
            </a:pPr>
            <a:endParaRPr lang="da-DK" dirty="0" smtClean="0"/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Hvilket ansvar har jeg som træner over for klubben, og hvad forventes der er mig?</a:t>
            </a:r>
          </a:p>
          <a:p>
            <a:pPr marL="1314450" lvl="2" indent="-514350"/>
            <a:r>
              <a:rPr lang="da-DK" dirty="0" smtClean="0"/>
              <a:t>Opgaver og roller – er der nogen du ikke vil påtage dig?</a:t>
            </a:r>
          </a:p>
          <a:p>
            <a:pPr marL="1314450" lvl="2" indent="-514350"/>
            <a:r>
              <a:rPr lang="da-DK" dirty="0" smtClean="0"/>
              <a:t>I hverdagen</a:t>
            </a:r>
          </a:p>
          <a:p>
            <a:pPr marL="1314450" lvl="2" indent="-514350"/>
            <a:r>
              <a:rPr lang="da-DK" dirty="0" smtClean="0"/>
              <a:t>Trivsel</a:t>
            </a:r>
          </a:p>
          <a:p>
            <a:pPr marL="1314450" lvl="2" indent="-514350"/>
            <a:endParaRPr lang="da-DK" dirty="0"/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Hvilket ansvar har jeg som bestyrelsesmedlem over for trænerne?</a:t>
            </a:r>
          </a:p>
          <a:p>
            <a:pPr marL="1314450" lvl="2" indent="-514350"/>
            <a:r>
              <a:rPr lang="da-DK" dirty="0" smtClean="0"/>
              <a:t>Opgaver</a:t>
            </a:r>
          </a:p>
          <a:p>
            <a:pPr marL="1314450" lvl="2" indent="-514350"/>
            <a:r>
              <a:rPr lang="da-DK" dirty="0" smtClean="0"/>
              <a:t>Kvalitet</a:t>
            </a:r>
          </a:p>
          <a:p>
            <a:pPr marL="1314450" lvl="2" indent="-514350"/>
            <a:r>
              <a:rPr lang="da-DK" dirty="0" smtClean="0"/>
              <a:t>Efteruddannelse</a:t>
            </a:r>
          </a:p>
        </p:txBody>
      </p:sp>
      <p:pic>
        <p:nvPicPr>
          <p:cNvPr id="6" name="Logo_HIDE_1_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 smtClean="0"/>
              <a:t>GYmDanmark</a:t>
            </a:r>
            <a:r>
              <a:rPr lang="da-DK" sz="800" dirty="0" smtClean="0"/>
              <a:t> </a:t>
            </a:r>
            <a:r>
              <a:rPr lang="da-DK" sz="800" dirty="0"/>
              <a:t>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72835"/>
            <a:ext cx="2084376" cy="6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1947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a-DK" dirty="0" smtClean="0"/>
          </a:p>
          <a:p>
            <a:pPr marL="914400" lvl="1" indent="-514350">
              <a:buFont typeface="+mj-lt"/>
              <a:buAutoNum type="arabicPeriod"/>
            </a:pPr>
            <a:endParaRPr lang="da-DK" dirty="0" smtClean="0"/>
          </a:p>
        </p:txBody>
      </p:sp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 smtClean="0"/>
              <a:t>GYmDanmark</a:t>
            </a:r>
            <a:r>
              <a:rPr lang="da-DK" sz="800" dirty="0" smtClean="0"/>
              <a:t> </a:t>
            </a:r>
            <a:r>
              <a:rPr lang="da-DK" sz="800" dirty="0"/>
              <a:t>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72835"/>
            <a:ext cx="2084376" cy="67986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Hvad kendetegner disse trænere?</a:t>
            </a:r>
            <a:endParaRPr lang="da-DK" dirty="0"/>
          </a:p>
        </p:txBody>
      </p:sp>
      <p:sp>
        <p:nvSpPr>
          <p:cNvPr id="5" name="AutoShape 2" descr="Billedresultat for ulrik wilbek"/>
          <p:cNvSpPr>
            <a:spLocks noChangeAspect="1" noChangeArrowheads="1"/>
          </p:cNvSpPr>
          <p:nvPr/>
        </p:nvSpPr>
        <p:spPr bwMode="auto">
          <a:xfrm>
            <a:off x="155575" y="-2324100"/>
            <a:ext cx="88106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4" descr="Billedresultat for ulrik wilbek"/>
          <p:cNvSpPr>
            <a:spLocks noChangeAspect="1" noChangeArrowheads="1"/>
          </p:cNvSpPr>
          <p:nvPr/>
        </p:nvSpPr>
        <p:spPr bwMode="auto">
          <a:xfrm>
            <a:off x="307975" y="-2171700"/>
            <a:ext cx="88106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AutoShape 6" descr="Billedresultat for ulrik wilbek"/>
          <p:cNvSpPr>
            <a:spLocks noChangeAspect="1" noChangeArrowheads="1"/>
          </p:cNvSpPr>
          <p:nvPr/>
        </p:nvSpPr>
        <p:spPr bwMode="auto">
          <a:xfrm>
            <a:off x="460375" y="-2019300"/>
            <a:ext cx="88106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AutoShape 8" descr="Billedresultat for ulrik wilb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4" name="AutoShape 10" descr="Billedresultat for ulrik wilb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2308860" cy="126492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75" y="1724999"/>
            <a:ext cx="2856880" cy="1903051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421788"/>
            <a:ext cx="2463359" cy="1535262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0" y="1561550"/>
            <a:ext cx="2057400" cy="142494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2" y="2266400"/>
            <a:ext cx="2026920" cy="1440180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65" y="4230647"/>
            <a:ext cx="2477053" cy="14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Forventningsafstemning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1947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a-DK" dirty="0" smtClean="0"/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Aktiv deltagelse og dialog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Samtalen og kobling til praksis er vigtig</a:t>
            </a:r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Hvad vil jeg gerne have med hjem til min praksis?</a:t>
            </a:r>
          </a:p>
        </p:txBody>
      </p:sp>
      <p:pic>
        <p:nvPicPr>
          <p:cNvPr id="6" name="Logo_HIDE_1_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 smtClean="0"/>
              <a:t>GYmDanmark</a:t>
            </a:r>
            <a:r>
              <a:rPr lang="da-DK" sz="800" dirty="0" smtClean="0"/>
              <a:t> </a:t>
            </a:r>
            <a:r>
              <a:rPr lang="da-DK" sz="800" dirty="0"/>
              <a:t>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49049"/>
            <a:ext cx="2084376" cy="6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3200" b="1" dirty="0" smtClean="0"/>
              <a:t>Hvor skal vi hen?</a:t>
            </a:r>
            <a:br>
              <a:rPr lang="da-DK" sz="3200" b="1" dirty="0" smtClean="0"/>
            </a:b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1947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a-DK" dirty="0" smtClean="0"/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Den gode træner/instruktør/underviser</a:t>
            </a:r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Trænerrollen</a:t>
            </a:r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Roller i praksis</a:t>
            </a:r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Motivation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Klubben og træneren</a:t>
            </a:r>
          </a:p>
        </p:txBody>
      </p:sp>
      <p:pic>
        <p:nvPicPr>
          <p:cNvPr id="6" name="Logo_HIDE_1_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 smtClean="0"/>
              <a:t>GYmDanmark</a:t>
            </a:r>
            <a:r>
              <a:rPr lang="da-DK" sz="800" dirty="0" smtClean="0"/>
              <a:t> </a:t>
            </a:r>
            <a:r>
              <a:rPr lang="da-DK" sz="800" dirty="0"/>
              <a:t>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72835"/>
            <a:ext cx="2084376" cy="6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3200" b="1" dirty="0" smtClean="0"/>
              <a:t>Hvad kendetegner den kompetente træner?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381947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a-DK" dirty="0" smtClean="0"/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Beskriv en træner/instruktør/underviser som du har oplevet som værende kompetent i sit virke – hvad er kendetegnene?</a:t>
            </a:r>
          </a:p>
          <a:p>
            <a:pPr marL="914400" lvl="1" indent="-514350">
              <a:buFont typeface="+mj-lt"/>
              <a:buAutoNum type="arabicPeriod"/>
            </a:pPr>
            <a:endParaRPr lang="da-DK" dirty="0" smtClean="0"/>
          </a:p>
          <a:p>
            <a:pPr marL="914400" lvl="1" indent="-514350">
              <a:buFont typeface="+mj-lt"/>
              <a:buAutoNum type="arabicPeriod"/>
            </a:pPr>
            <a:r>
              <a:rPr lang="da-DK" dirty="0" smtClean="0"/>
              <a:t>Hvornår er jeg den bedste træner/bestyrelsesmedlem, som jeg ønsker at være?</a:t>
            </a:r>
          </a:p>
          <a:p>
            <a:pPr marL="914400" lvl="1" indent="-514350">
              <a:buFont typeface="+mj-lt"/>
              <a:buAutoNum type="arabicPeriod"/>
            </a:pPr>
            <a:endParaRPr lang="da-DK" dirty="0" smtClean="0"/>
          </a:p>
        </p:txBody>
      </p:sp>
      <p:pic>
        <p:nvPicPr>
          <p:cNvPr id="6" name="Logo_HIDE_1_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 smtClean="0"/>
              <a:t>GYmDanmark</a:t>
            </a:r>
            <a:r>
              <a:rPr lang="da-DK" sz="800" dirty="0" smtClean="0"/>
              <a:t> </a:t>
            </a:r>
            <a:r>
              <a:rPr lang="da-DK" sz="800" dirty="0"/>
              <a:t>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72835"/>
            <a:ext cx="2084376" cy="6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/>
              <a:t>INSTRUKTØRROLLEN</a:t>
            </a:r>
          </a:p>
        </p:txBody>
      </p:sp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sp>
        <p:nvSpPr>
          <p:cNvPr id="5" name="AutoShape 2" descr="Billedresultat for blækspru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0" name="Picture 2" descr="C:\Users\Sjunggren\Desktop\Billed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1730"/>
            <a:ext cx="6840760" cy="47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2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Trænerrollen 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1947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a-DK" dirty="0" smtClean="0"/>
          </a:p>
          <a:p>
            <a:pPr marL="914400" lvl="1" indent="-514350">
              <a:buFont typeface="+mj-lt"/>
              <a:buAutoNum type="arabicPeriod"/>
            </a:pPr>
            <a:endParaRPr lang="da-DK" dirty="0" smtClean="0"/>
          </a:p>
        </p:txBody>
      </p:sp>
      <p:pic>
        <p:nvPicPr>
          <p:cNvPr id="6" name="Logo_HIDE_1_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 smtClean="0"/>
              <a:t>GYmDanmark</a:t>
            </a:r>
            <a:r>
              <a:rPr lang="da-DK" sz="800" dirty="0" smtClean="0"/>
              <a:t> </a:t>
            </a:r>
            <a:r>
              <a:rPr lang="da-DK" sz="800" dirty="0"/>
              <a:t>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72835"/>
            <a:ext cx="2084376" cy="67986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" y="948446"/>
            <a:ext cx="6736096" cy="47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375" y="441256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/>
              <a:t>INSTRUKTØRROLLER</a:t>
            </a:r>
          </a:p>
        </p:txBody>
      </p:sp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sp>
        <p:nvSpPr>
          <p:cNvPr id="5" name="AutoShape 2" descr="Billedresultat for blækspru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" y="1890028"/>
            <a:ext cx="9096375" cy="333375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1752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94" y="2780928"/>
            <a:ext cx="17716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22909"/>
            <a:ext cx="1495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09" y="4637183"/>
            <a:ext cx="14382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2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Beskrivelse: Svom_logo_payoff_pCV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_HIDE_1_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5733256"/>
            <a:ext cx="539502" cy="93727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51720" y="6642556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Vi bevæger de unge i forening er et udviklingsprojekt mellem DIF, </a:t>
            </a:r>
            <a:r>
              <a:rPr lang="da-DK" sz="800" dirty="0" err="1"/>
              <a:t>GYmDanmark</a:t>
            </a:r>
            <a:r>
              <a:rPr lang="da-DK" sz="800" dirty="0"/>
              <a:t> og SVØM. Læs mere på www.vibevæger.dk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60348" cy="126034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2394204" cy="457200"/>
          </a:xfrm>
          <a:prstGeom prst="rect">
            <a:avLst/>
          </a:prstGeom>
        </p:spPr>
      </p:pic>
      <p:sp>
        <p:nvSpPr>
          <p:cNvPr id="5" name="AutoShape 2" descr="Billedresultat for blækspru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94" y="1337470"/>
            <a:ext cx="6177324" cy="427727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55" y="341993"/>
            <a:ext cx="6819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602</Words>
  <Application>Microsoft Macintosh PowerPoint</Application>
  <PresentationFormat>Skærmshow (4:3)</PresentationFormat>
  <Paragraphs>80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Kært barn har mange navne</vt:lpstr>
      <vt:lpstr>Hvad kendetegner disse trænere?</vt:lpstr>
      <vt:lpstr>Forventningsafstemning</vt:lpstr>
      <vt:lpstr> Hvor skal vi hen? </vt:lpstr>
      <vt:lpstr> Hvad kendetegner den kompetente træner?</vt:lpstr>
      <vt:lpstr>INSTRUKTØRROLLEN</vt:lpstr>
      <vt:lpstr>Trænerrollen </vt:lpstr>
      <vt:lpstr>INSTRUKTØRROLLER</vt:lpstr>
      <vt:lpstr>PowerPoint-præsentation</vt:lpstr>
      <vt:lpstr>PowerPoint-præsentation</vt:lpstr>
      <vt:lpstr>PowerPoint-præsentation</vt:lpstr>
      <vt:lpstr>PowerPoint-præsentation</vt:lpstr>
      <vt:lpstr>RAFI vurdering</vt:lpstr>
      <vt:lpstr>MOTIVATION &amp; UNGE</vt:lpstr>
      <vt:lpstr>MOTIVATION &amp; UNGE</vt:lpstr>
      <vt:lpstr>MOTIVATION - ABC</vt:lpstr>
      <vt:lpstr>PowerPoint-præsentation</vt:lpstr>
      <vt:lpstr>The big WHY?_________________________</vt:lpstr>
      <vt:lpstr>Relation til klubben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Tom Jensen</dc:creator>
  <cp:lastModifiedBy>Rikke Løwe</cp:lastModifiedBy>
  <cp:revision>69</cp:revision>
  <dcterms:created xsi:type="dcterms:W3CDTF">2013-04-19T06:47:39Z</dcterms:created>
  <dcterms:modified xsi:type="dcterms:W3CDTF">2019-06-03T11:49:32Z</dcterms:modified>
</cp:coreProperties>
</file>